
<file path=[Content_Types].xml><?xml version="1.0" encoding="utf-8"?>
<Types xmlns="http://schemas.openxmlformats.org/package/2006/content-types">
  <Default Extension="gif" ContentType="image/gi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3" r:id="rId5"/>
    <p:sldId id="261" r:id="rId6"/>
    <p:sldId id="265" r:id="rId7"/>
    <p:sldId id="268" r:id="rId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2787"/>
    <p:restoredTop sz="90929"/>
  </p:normalViewPr>
  <p:slideViewPr>
    <p:cSldViewPr>
      <p:cViewPr varScale="1">
        <p:scale>
          <a:sx n="66" d="100"/>
          <a:sy n="66" d="100"/>
        </p:scale>
        <p:origin x="840" y="6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04800" y="609600"/>
            <a:ext cx="6629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81000" y="2819400"/>
            <a:ext cx="8305800" cy="2514600"/>
          </a:xfrm>
        </p:spPr>
        <p:txBody>
          <a:bodyPr/>
          <a:lstStyle>
            <a:lvl1pPr marL="0" indent="0"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</p:spTree>
  </p:cSld>
  <p:clrMapOvr>
    <a:masterClrMapping/>
  </p:clrMapOvr>
  <p:transition spd="med">
    <p:zoom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  <p:transition spd="med">
    <p:zoom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blipFill dpi="0" rotWithShape="0">
          <a:blip r:embed="rId2" cstate="print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838200"/>
            <a:ext cx="77724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  <p:transition spd="med">
    <p:zoom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blipFill dpi="0" rotWithShape="0">
          <a:blip r:embed="rId2" cstate="print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85800"/>
            <a:ext cx="1943100" cy="54864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5676900" cy="54864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  <p:transition spd="med">
    <p:zoom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  <p:transition spd="med">
    <p:zoom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blipFill dpi="0" rotWithShape="0">
          <a:blip r:embed="rId2" cstate="print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  <p:transition spd="med">
    <p:zoom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838200"/>
            <a:ext cx="77724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0574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0574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  <p:transition spd="med">
    <p:zoom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33550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3733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33550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733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  <p:transition spd="med">
    <p:zoom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838200"/>
            <a:ext cx="77724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</p:cSld>
  <p:clrMapOvr>
    <a:masterClrMapping/>
  </p:clrMapOvr>
  <p:transition spd="med">
    <p:zoom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blipFill dpi="0" rotWithShape="0">
          <a:blip r:embed="rId2" cstate="print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>
    <p:zoom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bg>
      <p:bgPr>
        <a:blipFill dpi="0" rotWithShape="0">
          <a:blip r:embed="rId2" cstate="print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>
    <p:zoom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blipFill dpi="0" rotWithShape="0">
          <a:blip r:embed="rId2" cstate="print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3008313" cy="10541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609600"/>
            <a:ext cx="5111750" cy="5516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676400"/>
            <a:ext cx="3008313" cy="44497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  <p:transition spd="med">
    <p:zoom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gi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838200"/>
            <a:ext cx="71628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20574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0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60" r:id="rId8"/>
    <p:sldLayoutId id="2147483656" r:id="rId9"/>
    <p:sldLayoutId id="2147483657" r:id="rId10"/>
    <p:sldLayoutId id="2147483658" r:id="rId11"/>
    <p:sldLayoutId id="2147483659" r:id="rId12"/>
  </p:sldLayoutIdLst>
  <p:transition spd="med">
    <p:zoom/>
  </p:transition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Mead Bold" pitchFamily="2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Mead Bold" pitchFamily="2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Mead Bold" pitchFamily="2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Mead Bold" pitchFamily="2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Mead Bold" pitchFamily="2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Mead Bold" pitchFamily="2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Mead Bold" pitchFamily="2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Mead Bold" pitchFamily="2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Blip>
          <a:blip r:embed="rId15"/>
        </a:buBlip>
        <a:defRPr sz="3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bg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bg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bg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slide" Target="slide2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90600" y="2895600"/>
            <a:ext cx="6629400" cy="1143000"/>
          </a:xfrm>
        </p:spPr>
        <p:txBody>
          <a:bodyPr/>
          <a:lstStyle/>
          <a:p>
            <a:r>
              <a:rPr lang="en-US" sz="6600" dirty="0">
                <a:latin typeface="Times New Roman" pitchFamily="18" charset="0"/>
                <a:cs typeface="Times New Roman" pitchFamily="18" charset="0"/>
              </a:rPr>
              <a:t>Present</a:t>
            </a:r>
            <a:r>
              <a:rPr lang="en-US" sz="6600" dirty="0"/>
              <a:t> </a:t>
            </a:r>
            <a:r>
              <a:rPr lang="en-US" sz="6600" dirty="0">
                <a:latin typeface="Times New Roman" pitchFamily="18" charset="0"/>
                <a:cs typeface="Times New Roman" pitchFamily="18" charset="0"/>
              </a:rPr>
              <a:t>Perfect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07F84D36-7A02-4171-9561-6F638C66B4D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med">
    <p:zoom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162800" cy="1143000"/>
          </a:xfrm>
        </p:spPr>
        <p:txBody>
          <a:bodyPr/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Случаи употребления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Present Perfect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2209800"/>
            <a:ext cx="7772400" cy="4114800"/>
          </a:xfrm>
        </p:spPr>
        <p:txBody>
          <a:bodyPr/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№ 1 Действие началось в прошлом и продолжается до настоящего времени;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№ 2 Действие происходило в неопределенное (не указанное) время;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№ 3 Повторяющееся действие в прошлом;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№ 4 Действие только что закончилось.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Багетная рамка 4">
            <a:hlinkClick r:id="rId2" action="ppaction://hlinksldjump"/>
          </p:cNvPr>
          <p:cNvSpPr/>
          <p:nvPr/>
        </p:nvSpPr>
        <p:spPr>
          <a:xfrm>
            <a:off x="8001000" y="4876800"/>
            <a:ext cx="381000" cy="1066800"/>
          </a:xfrm>
          <a:prstGeom prst="bevel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med">
    <p:zoom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Z:\newtek\_backgrounds_1.02\Ryan\Power Point Templates2\School Presentation_not_done\Elements\apple_rotating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24600" y="4114800"/>
            <a:ext cx="3124200" cy="2343150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685800" y="609600"/>
            <a:ext cx="7162800" cy="1143000"/>
          </a:xfrm>
        </p:spPr>
        <p:txBody>
          <a:bodyPr/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Образование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Present Perfect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685800" y="2590800"/>
            <a:ext cx="2362200" cy="1447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b="1" dirty="0">
                <a:latin typeface="Times New Roman" pitchFamily="18" charset="0"/>
                <a:cs typeface="Times New Roman" pitchFamily="18" charset="0"/>
              </a:rPr>
              <a:t>Have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sz="4800" b="1" dirty="0">
                <a:latin typeface="Times New Roman" pitchFamily="18" charset="0"/>
                <a:cs typeface="Times New Roman" pitchFamily="18" charset="0"/>
              </a:rPr>
              <a:t>has</a:t>
            </a:r>
            <a:r>
              <a:rPr lang="en-US" sz="4800" dirty="0"/>
              <a:t> </a:t>
            </a:r>
            <a:endParaRPr lang="ru-RU" sz="4800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3581400" y="2819400"/>
            <a:ext cx="1447800" cy="762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b="1" dirty="0">
                <a:latin typeface="Times New Roman" pitchFamily="18" charset="0"/>
                <a:cs typeface="Times New Roman" pitchFamily="18" charset="0"/>
              </a:rPr>
              <a:t>+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5410200" y="1905000"/>
            <a:ext cx="2819400" cy="2514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b="1" dirty="0">
                <a:latin typeface="Times New Roman" pitchFamily="18" charset="0"/>
                <a:cs typeface="Times New Roman" pitchFamily="18" charset="0"/>
              </a:rPr>
              <a:t>Past Participle</a:t>
            </a:r>
          </a:p>
          <a:p>
            <a:pPr algn="ctr"/>
            <a:r>
              <a:rPr lang="en-US" sz="4000" b="1" dirty="0">
                <a:latin typeface="Times New Roman" pitchFamily="18" charset="0"/>
                <a:cs typeface="Times New Roman" pitchFamily="18" charset="0"/>
              </a:rPr>
              <a:t>(3</a:t>
            </a:r>
            <a:r>
              <a:rPr lang="en-US" sz="4000" b="1" baseline="30000" dirty="0">
                <a:latin typeface="Times New Roman" pitchFamily="18" charset="0"/>
                <a:cs typeface="Times New Roman" pitchFamily="18" charset="0"/>
              </a:rPr>
              <a:t>rd</a:t>
            </a:r>
            <a:r>
              <a:rPr lang="en-US" sz="4000" b="1" dirty="0">
                <a:latin typeface="Times New Roman" pitchFamily="18" charset="0"/>
                <a:cs typeface="Times New Roman" pitchFamily="18" charset="0"/>
              </a:rPr>
              <a:t> form)</a:t>
            </a:r>
          </a:p>
          <a:p>
            <a:pPr algn="ctr"/>
            <a:r>
              <a:rPr lang="en-US" sz="4800" dirty="0"/>
              <a:t> </a:t>
            </a:r>
            <a:endParaRPr lang="ru-RU" sz="4800" dirty="0"/>
          </a:p>
        </p:txBody>
      </p:sp>
      <p:sp>
        <p:nvSpPr>
          <p:cNvPr id="17" name="Содержимое 16"/>
          <p:cNvSpPr>
            <a:spLocks noGrp="1"/>
          </p:cNvSpPr>
          <p:nvPr>
            <p:ph idx="1"/>
          </p:nvPr>
        </p:nvSpPr>
        <p:spPr>
          <a:xfrm>
            <a:off x="304800" y="4495800"/>
            <a:ext cx="7772400" cy="1219200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Z:\newtek\_backgrounds_1.02\Ryan\Power Point Templates2\School Presentation_not_done\Elements\apple_rotating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19800" y="3733800"/>
            <a:ext cx="3124200" cy="2343150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685800" y="609600"/>
            <a:ext cx="7162800" cy="1143000"/>
          </a:xfrm>
        </p:spPr>
        <p:txBody>
          <a:bodyPr/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Сокращения</a:t>
            </a:r>
            <a:endParaRPr lang="ru-RU" sz="2400" dirty="0"/>
          </a:p>
        </p:txBody>
      </p:sp>
      <p:sp>
        <p:nvSpPr>
          <p:cNvPr id="12" name="Содержимое 1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4800" dirty="0">
                <a:latin typeface="Times New Roman" pitchFamily="18" charset="0"/>
                <a:cs typeface="Times New Roman" pitchFamily="18" charset="0"/>
              </a:rPr>
              <a:t>местоимение</a:t>
            </a:r>
            <a:r>
              <a:rPr lang="en-US" sz="4800" dirty="0">
                <a:latin typeface="Times New Roman" pitchFamily="18" charset="0"/>
                <a:cs typeface="Times New Roman" pitchFamily="18" charset="0"/>
              </a:rPr>
              <a:t> + </a:t>
            </a:r>
            <a:r>
              <a:rPr lang="en-US" sz="4800" dirty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have</a:t>
            </a:r>
            <a:r>
              <a:rPr lang="en-US" sz="4800" dirty="0">
                <a:latin typeface="Times New Roman" pitchFamily="18" charset="0"/>
                <a:cs typeface="Times New Roman" pitchFamily="18" charset="0"/>
              </a:rPr>
              <a:t> = </a:t>
            </a:r>
            <a:r>
              <a:rPr lang="en-US" sz="4800" dirty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’</a:t>
            </a:r>
            <a:r>
              <a:rPr lang="en-US" sz="4800" dirty="0" err="1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ve</a:t>
            </a:r>
            <a:endParaRPr lang="en-US" sz="4800" dirty="0">
              <a:solidFill>
                <a:schemeClr val="hlink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4800" dirty="0">
                <a:latin typeface="Times New Roman" pitchFamily="18" charset="0"/>
                <a:cs typeface="Times New Roman" pitchFamily="18" charset="0"/>
              </a:rPr>
              <a:t>местоимение</a:t>
            </a:r>
            <a:r>
              <a:rPr lang="en-US" sz="4800" dirty="0">
                <a:latin typeface="Times New Roman" pitchFamily="18" charset="0"/>
                <a:cs typeface="Times New Roman" pitchFamily="18" charset="0"/>
              </a:rPr>
              <a:t> + </a:t>
            </a:r>
            <a:r>
              <a:rPr lang="en-US" sz="4800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has</a:t>
            </a:r>
            <a:r>
              <a:rPr lang="en-US" sz="4800" dirty="0">
                <a:latin typeface="Times New Roman" pitchFamily="18" charset="0"/>
                <a:cs typeface="Times New Roman" pitchFamily="18" charset="0"/>
              </a:rPr>
              <a:t> =</a:t>
            </a:r>
            <a:r>
              <a:rPr lang="en-US" sz="4800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’s</a:t>
            </a:r>
          </a:p>
          <a:p>
            <a:r>
              <a:rPr lang="en-US" sz="4800" dirty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have</a:t>
            </a:r>
            <a:r>
              <a:rPr lang="en-US" sz="4800" dirty="0">
                <a:latin typeface="Times New Roman" pitchFamily="18" charset="0"/>
                <a:cs typeface="Times New Roman" pitchFamily="18" charset="0"/>
              </a:rPr>
              <a:t>/</a:t>
            </a:r>
            <a:r>
              <a:rPr lang="en-US" sz="4800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has</a:t>
            </a:r>
            <a:r>
              <a:rPr lang="en-US" sz="4800" dirty="0">
                <a:latin typeface="Times New Roman" pitchFamily="18" charset="0"/>
                <a:cs typeface="Times New Roman" pitchFamily="18" charset="0"/>
              </a:rPr>
              <a:t> + </a:t>
            </a:r>
            <a:r>
              <a:rPr lang="en-US" sz="4800" dirty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not</a:t>
            </a:r>
            <a:r>
              <a:rPr lang="en-US" sz="4800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800" dirty="0">
                <a:latin typeface="Times New Roman" pitchFamily="18" charset="0"/>
                <a:cs typeface="Times New Roman" pitchFamily="18" charset="0"/>
              </a:rPr>
              <a:t>= </a:t>
            </a:r>
            <a:r>
              <a:rPr lang="en-US" sz="4800" dirty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haven’t,</a:t>
            </a:r>
          </a:p>
          <a:p>
            <a:pPr>
              <a:buNone/>
            </a:pPr>
            <a:r>
              <a:rPr lang="en-US" sz="4800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hasn’t 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 spd="med">
    <p:zoom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Z:\newtek\_backgrounds_1.02\Ryan\Power Point Templates2\School Presentation_not_done\Elements\apple_rotating.gif">
            <a:hlinkClick r:id="rId2" action="ppaction://hlinksldjump"/>
          </p:cNvPr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19800" y="3733800"/>
            <a:ext cx="3124200" cy="2343150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685800" y="609600"/>
            <a:ext cx="7162800" cy="11430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12" name="Содержимое 11"/>
          <p:cNvSpPr>
            <a:spLocks noGrp="1"/>
          </p:cNvSpPr>
          <p:nvPr>
            <p:ph idx="1"/>
          </p:nvPr>
        </p:nvSpPr>
        <p:spPr>
          <a:xfrm>
            <a:off x="7543800" y="5029200"/>
            <a:ext cx="381000" cy="609600"/>
          </a:xfrm>
        </p:spPr>
        <p:txBody>
          <a:bodyPr/>
          <a:lstStyle/>
          <a:p>
            <a:pPr>
              <a:buNone/>
            </a:pP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914400" y="2133600"/>
            <a:ext cx="1143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</a:rPr>
              <a:t>I</a:t>
            </a:r>
            <a:endParaRPr lang="ru-RU" sz="4400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876800" y="2362200"/>
            <a:ext cx="9906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</a:rPr>
              <a:t>he</a:t>
            </a:r>
            <a:endParaRPr lang="ru-RU" sz="4400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876800" y="3200400"/>
            <a:ext cx="9906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</a:rPr>
              <a:t>she</a:t>
            </a:r>
            <a:endParaRPr lang="ru-RU" sz="4400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876800" y="4191000"/>
            <a:ext cx="9144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</a:rPr>
              <a:t>it</a:t>
            </a:r>
            <a:endParaRPr lang="ru-RU" sz="4400" dirty="0">
              <a:solidFill>
                <a:schemeClr val="bg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838200" y="3124200"/>
            <a:ext cx="9144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</a:rPr>
              <a:t>we</a:t>
            </a:r>
            <a:endParaRPr lang="ru-RU" sz="4400" dirty="0">
              <a:solidFill>
                <a:schemeClr val="bg1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62000" y="4114800"/>
            <a:ext cx="1447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</a:rPr>
              <a:t>you</a:t>
            </a:r>
            <a:endParaRPr lang="ru-RU" sz="4400" dirty="0">
              <a:solidFill>
                <a:schemeClr val="bg1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762000" y="5257800"/>
            <a:ext cx="1524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</a:rPr>
              <a:t>they</a:t>
            </a:r>
            <a:endParaRPr lang="ru-RU" sz="4400" dirty="0">
              <a:solidFill>
                <a:schemeClr val="bg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286000" y="3276600"/>
            <a:ext cx="21336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dirty="0">
                <a:solidFill>
                  <a:schemeClr val="bg1"/>
                </a:solidFill>
              </a:rPr>
              <a:t>have</a:t>
            </a:r>
            <a:endParaRPr lang="ru-RU" sz="6000" dirty="0">
              <a:solidFill>
                <a:schemeClr val="bg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400800" y="3276600"/>
            <a:ext cx="2133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>
                <a:solidFill>
                  <a:schemeClr val="bg1"/>
                </a:solidFill>
              </a:rPr>
              <a:t>has</a:t>
            </a:r>
            <a:endParaRPr lang="ru-RU" sz="5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000"/>
                            </p:stCondLst>
                            <p:childTnLst>
                              <p:par>
                                <p:cTn id="2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0"/>
                            </p:stCondLst>
                            <p:childTnLst>
                              <p:par>
                                <p:cTn id="3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6000"/>
                            </p:stCondLst>
                            <p:childTnLst>
                              <p:par>
                                <p:cTn id="3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7000"/>
                            </p:stCondLst>
                            <p:childTnLst>
                              <p:par>
                                <p:cTn id="4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8000"/>
                            </p:stCondLst>
                            <p:childTnLst>
                              <p:par>
                                <p:cTn id="4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  <p:bldP spid="16" grpId="0"/>
      <p:bldP spid="17" grpId="0"/>
      <p:bldP spid="18" grpId="0"/>
      <p:bldP spid="19" grpId="0"/>
      <p:bldP spid="2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Z:\newtek\_backgrounds_1.02\Ryan\Power Point Templates2\School Presentation_not_done\Elements\apple_rotating.gif">
            <a:hlinkClick r:id="rId2" action="ppaction://hlinksldjump"/>
          </p:cNvPr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19800" y="3733800"/>
            <a:ext cx="3124200" cy="2343150"/>
          </a:xfrm>
          <a:prstGeom prst="rect">
            <a:avLst/>
          </a:prstGeom>
          <a:noFill/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Образование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Past Participle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sz="half" idx="1"/>
          </p:nvPr>
        </p:nvSpPr>
        <p:spPr>
          <a:xfrm>
            <a:off x="685800" y="2057400"/>
            <a:ext cx="3200400" cy="4114800"/>
          </a:xfrm>
        </p:spPr>
        <p:txBody>
          <a:bodyPr/>
          <a:lstStyle/>
          <a:p>
            <a:r>
              <a:rPr lang="en-US" b="1" dirty="0">
                <a:latin typeface="Times New Roman" pitchFamily="18" charset="0"/>
                <a:cs typeface="Times New Roman" pitchFamily="18" charset="0"/>
              </a:rPr>
              <a:t>Regular verbs</a:t>
            </a:r>
          </a:p>
          <a:p>
            <a:pPr>
              <a:buNone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love</a:t>
            </a:r>
          </a:p>
          <a:p>
            <a:pPr>
              <a:buNone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work</a:t>
            </a:r>
          </a:p>
          <a:p>
            <a:pPr>
              <a:buNone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live</a:t>
            </a:r>
          </a:p>
          <a:p>
            <a:pPr>
              <a:buNone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cook</a:t>
            </a:r>
          </a:p>
          <a:p>
            <a:pPr>
              <a:buNone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paint</a:t>
            </a:r>
          </a:p>
          <a:p>
            <a:pPr>
              <a:buNone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dance</a:t>
            </a:r>
          </a:p>
          <a:p>
            <a:pPr>
              <a:buNone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drop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8" name="Содержимое 7"/>
          <p:cNvSpPr>
            <a:spLocks noGrp="1"/>
          </p:cNvSpPr>
          <p:nvPr>
            <p:ph sz="half" idx="2"/>
          </p:nvPr>
        </p:nvSpPr>
        <p:spPr>
          <a:xfrm>
            <a:off x="5257800" y="1981200"/>
            <a:ext cx="3429000" cy="838200"/>
          </a:xfrm>
        </p:spPr>
        <p:txBody>
          <a:bodyPr/>
          <a:lstStyle/>
          <a:p>
            <a:r>
              <a:rPr lang="en-US" b="1" dirty="0">
                <a:latin typeface="Times New Roman" pitchFamily="18" charset="0"/>
                <a:cs typeface="Times New Roman" pitchFamily="18" charset="0"/>
              </a:rPr>
              <a:t>Irregular verbs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276600" y="3352800"/>
            <a:ext cx="1219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dirty="0" err="1">
                <a:solidFill>
                  <a:schemeClr val="bg1"/>
                </a:solidFill>
              </a:rPr>
              <a:t>ed</a:t>
            </a:r>
            <a:endParaRPr lang="ru-RU" sz="5400" b="1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590800" y="3352800"/>
            <a:ext cx="609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dirty="0">
                <a:solidFill>
                  <a:schemeClr val="bg1"/>
                </a:solidFill>
              </a:rPr>
              <a:t>+</a:t>
            </a:r>
            <a:endParaRPr lang="ru-RU" sz="5400" b="1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486400" y="2895600"/>
            <a:ext cx="3276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dirty="0">
                <a:solidFill>
                  <a:schemeClr val="bg1"/>
                </a:solidFill>
              </a:rPr>
              <a:t>3</a:t>
            </a:r>
            <a:r>
              <a:rPr lang="en-US" sz="5400" b="1" baseline="30000" dirty="0">
                <a:solidFill>
                  <a:schemeClr val="bg1"/>
                </a:solidFill>
              </a:rPr>
              <a:t>rd</a:t>
            </a:r>
            <a:r>
              <a:rPr lang="en-US" sz="5400" b="1" dirty="0">
                <a:solidFill>
                  <a:schemeClr val="bg1"/>
                </a:solidFill>
              </a:rPr>
              <a:t> form</a:t>
            </a:r>
            <a:endParaRPr lang="ru-RU" sz="54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Z:\newtek\_backgrounds_1.02\Ryan\Power Point Templates2\School Presentation_not_done\Elements\apple_rotating.gif">
            <a:hlinkClick r:id="rId2" action="ppaction://hlinksldjump"/>
          </p:cNvPr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24600" y="4038600"/>
            <a:ext cx="3124200" cy="2343150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685800" y="914400"/>
            <a:ext cx="7162800" cy="1143000"/>
          </a:xfrm>
        </p:spPr>
        <p:txBody>
          <a:bodyPr/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Образование отрицательной формы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Present Perfect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en-US" dirty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685800" y="2590800"/>
            <a:ext cx="2362200" cy="1447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b="1" dirty="0">
                <a:latin typeface="Times New Roman" pitchFamily="18" charset="0"/>
                <a:cs typeface="Times New Roman" pitchFamily="18" charset="0"/>
              </a:rPr>
              <a:t>Have</a:t>
            </a:r>
          </a:p>
          <a:p>
            <a:pPr algn="ctr"/>
            <a:r>
              <a:rPr lang="en-US" sz="4800" b="1" dirty="0">
                <a:latin typeface="Times New Roman" pitchFamily="18" charset="0"/>
                <a:cs typeface="Times New Roman" pitchFamily="18" charset="0"/>
              </a:rPr>
              <a:t>has</a:t>
            </a:r>
            <a:r>
              <a:rPr lang="en-US" sz="4800" dirty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3581400" y="2819400"/>
            <a:ext cx="1447800" cy="762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not</a:t>
            </a:r>
            <a:endParaRPr lang="ru-RU" sz="48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5410200" y="1905000"/>
            <a:ext cx="2819400" cy="2514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b="1" dirty="0">
                <a:latin typeface="Times New Roman" pitchFamily="18" charset="0"/>
                <a:cs typeface="Times New Roman" pitchFamily="18" charset="0"/>
              </a:rPr>
              <a:t>Past Participle</a:t>
            </a:r>
          </a:p>
          <a:p>
            <a:pPr algn="ctr"/>
            <a:r>
              <a:rPr lang="en-US" sz="4000" b="1" dirty="0">
                <a:latin typeface="Times New Roman" pitchFamily="18" charset="0"/>
                <a:cs typeface="Times New Roman" pitchFamily="18" charset="0"/>
              </a:rPr>
              <a:t>(3</a:t>
            </a:r>
            <a:r>
              <a:rPr lang="en-US" sz="4000" b="1" baseline="30000" dirty="0">
                <a:latin typeface="Times New Roman" pitchFamily="18" charset="0"/>
                <a:cs typeface="Times New Roman" pitchFamily="18" charset="0"/>
              </a:rPr>
              <a:t>rd</a:t>
            </a:r>
            <a:r>
              <a:rPr lang="en-US" sz="4000" b="1" dirty="0">
                <a:latin typeface="Times New Roman" pitchFamily="18" charset="0"/>
                <a:cs typeface="Times New Roman" pitchFamily="18" charset="0"/>
              </a:rPr>
              <a:t> form)</a:t>
            </a:r>
          </a:p>
          <a:p>
            <a:pPr algn="ctr"/>
            <a:r>
              <a:rPr lang="en-US" sz="4800" b="1" dirty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Содержимое 16"/>
          <p:cNvSpPr>
            <a:spLocks noGrp="1"/>
          </p:cNvSpPr>
          <p:nvPr>
            <p:ph idx="1"/>
          </p:nvPr>
        </p:nvSpPr>
        <p:spPr>
          <a:xfrm>
            <a:off x="762000" y="4800600"/>
            <a:ext cx="7772400" cy="1219200"/>
          </a:xfrm>
        </p:spPr>
        <p:txBody>
          <a:bodyPr/>
          <a:lstStyle/>
          <a:p>
            <a:pPr>
              <a:buNone/>
            </a:pPr>
            <a:r>
              <a:rPr lang="en-US" sz="4000" b="1" dirty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have</a:t>
            </a:r>
            <a:r>
              <a:rPr lang="en-US" sz="4000" b="1" dirty="0">
                <a:latin typeface="Times New Roman" pitchFamily="18" charset="0"/>
                <a:cs typeface="Times New Roman" pitchFamily="18" charset="0"/>
              </a:rPr>
              <a:t>/</a:t>
            </a:r>
            <a:r>
              <a:rPr lang="en-US" sz="4000" b="1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has</a:t>
            </a:r>
            <a:r>
              <a:rPr lang="en-US" sz="4000" b="1" dirty="0">
                <a:latin typeface="Times New Roman" pitchFamily="18" charset="0"/>
                <a:cs typeface="Times New Roman" pitchFamily="18" charset="0"/>
              </a:rPr>
              <a:t> + </a:t>
            </a:r>
            <a:r>
              <a:rPr lang="en-US" sz="4000" b="1" dirty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not</a:t>
            </a:r>
            <a:r>
              <a:rPr lang="en-US" sz="4000" b="1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000" b="1" dirty="0">
                <a:latin typeface="Times New Roman" pitchFamily="18" charset="0"/>
                <a:cs typeface="Times New Roman" pitchFamily="18" charset="0"/>
              </a:rPr>
              <a:t>= </a:t>
            </a:r>
            <a:r>
              <a:rPr lang="en-US" sz="4000" b="1" dirty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haven’t, </a:t>
            </a:r>
            <a:r>
              <a:rPr lang="en-US" sz="4000" b="1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hasn’t 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5" grpId="0" animBg="1"/>
    </p:bldLst>
  </p:timing>
</p:sld>
</file>

<file path=ppt/theme/theme1.xml><?xml version="1.0" encoding="utf-8"?>
<a:theme xmlns:a="http://schemas.openxmlformats.org/drawingml/2006/main" name="School presentation design template">
  <a:themeElements>
    <a:clrScheme name="Office Theme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Mead Bold"/>
        <a:ea typeface=""/>
        <a:cs typeface=""/>
      </a:majorFont>
      <a:minorFont>
        <a:latin typeface="Mead Bol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ffice Theme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School presentation design template</Template>
  <TotalTime>346</TotalTime>
  <Words>129</Words>
  <Application>Microsoft Office PowerPoint</Application>
  <PresentationFormat>Экран (4:3)</PresentationFormat>
  <Paragraphs>48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0" baseType="lpstr">
      <vt:lpstr>Mead Bold</vt:lpstr>
      <vt:lpstr>Times New Roman</vt:lpstr>
      <vt:lpstr>School presentation design template</vt:lpstr>
      <vt:lpstr>Present Perfect</vt:lpstr>
      <vt:lpstr>Случаи употребления Present Perfect</vt:lpstr>
      <vt:lpstr>Образование Present Perfect </vt:lpstr>
      <vt:lpstr>Сокращения</vt:lpstr>
      <vt:lpstr>Презентация PowerPoint</vt:lpstr>
      <vt:lpstr>Образование Past Participle</vt:lpstr>
      <vt:lpstr>Образование отрицательной формыPresent Perfect  </vt:lpstr>
    </vt:vector>
  </TitlesOfParts>
  <Company>eclipsed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School Presentation</dc:title>
  <dc:creator>user</dc:creator>
  <cp:lastModifiedBy>Hp</cp:lastModifiedBy>
  <cp:revision>37</cp:revision>
  <dcterms:created xsi:type="dcterms:W3CDTF">2009-10-09T15:16:41Z</dcterms:created>
  <dcterms:modified xsi:type="dcterms:W3CDTF">2020-04-01T06:09:33Z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TC103368111033</vt:lpwstr>
  </property>
</Properties>
</file>